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16416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76422" y="2312350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07, ночью 08 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 западный ночью 3-8, днем 8-13 м/с. Температура воздуха ночью 10-12,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08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07 мая по 08 ч. 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 9-14 м/с. Температура воздуха 14-16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25755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5205</cp:revision>
  <cp:lastPrinted>2021-07-01T03:56:27Z</cp:lastPrinted>
  <dcterms:created xsi:type="dcterms:W3CDTF">2018-03-27T06:03:00Z</dcterms:created>
  <dcterms:modified xsi:type="dcterms:W3CDTF">2026-05-06T08:02:12Z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